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  <p:sldMasterId id="2147483749" r:id="rId5"/>
    <p:sldMasterId id="2147483738" r:id="rId6"/>
    <p:sldMasterId id="2147484124" r:id="rId7"/>
  </p:sldMasterIdLst>
  <p:notesMasterIdLst>
    <p:notesMasterId r:id="rId17"/>
  </p:notesMasterIdLst>
  <p:handoutMasterIdLst>
    <p:handoutMasterId r:id="rId18"/>
  </p:handoutMasterIdLst>
  <p:sldIdLst>
    <p:sldId id="257" r:id="rId8"/>
    <p:sldId id="572" r:id="rId9"/>
    <p:sldId id="548" r:id="rId10"/>
    <p:sldId id="574" r:id="rId11"/>
    <p:sldId id="570" r:id="rId12"/>
    <p:sldId id="520" r:id="rId13"/>
    <p:sldId id="571" r:id="rId14"/>
    <p:sldId id="573" r:id="rId15"/>
    <p:sldId id="517" r:id="rId16"/>
  </p:sldIdLst>
  <p:sldSz cx="9144000" cy="5143500" type="screen16x9"/>
  <p:notesSz cx="6810375" cy="9942513"/>
  <p:defaultTextStyle>
    <a:defPPr>
      <a:defRPr lang="nb-NO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3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pal Sai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D1431-2E41-4498-9758-83FB490515B1}" v="11" dt="2025-05-08T15:06:20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600" y="126"/>
      </p:cViewPr>
      <p:guideLst>
        <p:guide orient="horz"/>
        <p:guide pos="53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Tripathi" userId="49a23764-fb45-481b-87e2-0a2b23f38fc2" providerId="ADAL" clId="{726D1431-2E41-4498-9758-83FB490515B1}"/>
    <pc:docChg chg="modSld">
      <pc:chgData name="Abhishek Tripathi" userId="49a23764-fb45-481b-87e2-0a2b23f38fc2" providerId="ADAL" clId="{726D1431-2E41-4498-9758-83FB490515B1}" dt="2025-05-08T15:07:49.931" v="31" actId="113"/>
      <pc:docMkLst>
        <pc:docMk/>
      </pc:docMkLst>
      <pc:sldChg chg="addSp modSp mod">
        <pc:chgData name="Abhishek Tripathi" userId="49a23764-fb45-481b-87e2-0a2b23f38fc2" providerId="ADAL" clId="{726D1431-2E41-4498-9758-83FB490515B1}" dt="2025-05-08T15:07:49.931" v="31" actId="113"/>
        <pc:sldMkLst>
          <pc:docMk/>
          <pc:sldMk cId="0" sldId="520"/>
        </pc:sldMkLst>
        <pc:spChg chg="add mod">
          <ac:chgData name="Abhishek Tripathi" userId="49a23764-fb45-481b-87e2-0a2b23f38fc2" providerId="ADAL" clId="{726D1431-2E41-4498-9758-83FB490515B1}" dt="2025-05-08T15:07:42.997" v="29" actId="113"/>
          <ac:spMkLst>
            <pc:docMk/>
            <pc:sldMk cId="0" sldId="520"/>
            <ac:spMk id="2" creationId="{4BB16C92-83D3-54E3-B77E-AF4D2D2AD31F}"/>
          </ac:spMkLst>
        </pc:spChg>
        <pc:spChg chg="add mod">
          <ac:chgData name="Abhishek Tripathi" userId="49a23764-fb45-481b-87e2-0a2b23f38fc2" providerId="ADAL" clId="{726D1431-2E41-4498-9758-83FB490515B1}" dt="2025-05-08T15:07:46.638" v="30" actId="113"/>
          <ac:spMkLst>
            <pc:docMk/>
            <pc:sldMk cId="0" sldId="520"/>
            <ac:spMk id="3" creationId="{DAE3DB4F-1987-E02D-EC2C-3FCACD98C8D2}"/>
          </ac:spMkLst>
        </pc:spChg>
        <pc:spChg chg="add mod">
          <ac:chgData name="Abhishek Tripathi" userId="49a23764-fb45-481b-87e2-0a2b23f38fc2" providerId="ADAL" clId="{726D1431-2E41-4498-9758-83FB490515B1}" dt="2025-05-08T15:07:49.931" v="31" actId="113"/>
          <ac:spMkLst>
            <pc:docMk/>
            <pc:sldMk cId="0" sldId="520"/>
            <ac:spMk id="5" creationId="{3ED7AA94-8769-D036-5D0F-3E06C23EE5B1}"/>
          </ac:spMkLst>
        </pc:spChg>
        <pc:picChg chg="mod">
          <ac:chgData name="Abhishek Tripathi" userId="49a23764-fb45-481b-87e2-0a2b23f38fc2" providerId="ADAL" clId="{726D1431-2E41-4498-9758-83FB490515B1}" dt="2025-05-08T15:05:28.988" v="1" actId="14100"/>
          <ac:picMkLst>
            <pc:docMk/>
            <pc:sldMk cId="0" sldId="520"/>
            <ac:picMk id="4" creationId="{B20AFF6B-742A-D8D3-9FAF-CBED7F8D23DD}"/>
          </ac:picMkLst>
        </pc:picChg>
        <pc:picChg chg="mod">
          <ac:chgData name="Abhishek Tripathi" userId="49a23764-fb45-481b-87e2-0a2b23f38fc2" providerId="ADAL" clId="{726D1431-2E41-4498-9758-83FB490515B1}" dt="2025-05-08T15:05:37.357" v="4" actId="14100"/>
          <ac:picMkLst>
            <pc:docMk/>
            <pc:sldMk cId="0" sldId="520"/>
            <ac:picMk id="7" creationId="{5C153DDD-2AFA-AAA0-8D38-9F595ED16A1E}"/>
          </ac:picMkLst>
        </pc:picChg>
        <pc:picChg chg="mod">
          <ac:chgData name="Abhishek Tripathi" userId="49a23764-fb45-481b-87e2-0a2b23f38fc2" providerId="ADAL" clId="{726D1431-2E41-4498-9758-83FB490515B1}" dt="2025-05-08T15:05:41.869" v="5" actId="14100"/>
          <ac:picMkLst>
            <pc:docMk/>
            <pc:sldMk cId="0" sldId="520"/>
            <ac:picMk id="9" creationId="{581E3ADC-A8F4-F445-40F8-5222FA87FE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26EE8B-7722-410F-BE7B-506907A13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D2D12-5C38-42BC-AF45-BFDC4B8CA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AAAF2D7-8FB5-444C-A3F3-A313A4454A37}" type="datetimeFigureOut">
              <a:rPr lang="nb-NO"/>
              <a:pPr>
                <a:defRPr/>
              </a:pPr>
              <a:t>08.05.2025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610F7-906C-49CA-98DF-94782CB6C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5771A-0595-41A4-A837-A8B008769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9C2CD094-A6D5-4DC3-8439-6B8D9B4A4461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0240CB-C08F-42E5-8231-CAB9BD5B61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0A3EC-0247-45AC-A080-7CF834BF1D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F9F94C8-B484-459D-B1B4-3104F5D3136F}" type="datetimeFigureOut">
              <a:rPr lang="nb-NO"/>
              <a:pPr>
                <a:defRPr/>
              </a:pPr>
              <a:t>08.05.2025</a:t>
            </a:fld>
            <a:endParaRPr lang="nb-NO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4FB3AE-74C2-4C07-9E71-3DB748681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1EA356F-35CA-4334-870C-C38D10081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830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81655-935E-497E-9F43-1C9C82E718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82C19-FA89-4E73-9C90-AA8DD2B04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4660856-43E8-44F0-8077-339F77DDB231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3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36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8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81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3738"/>
            <a:ext cx="6143625" cy="3455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3" name="Google Shape;363;p4:notes"/>
          <p:cNvSpPr txBox="1">
            <a:spLocks noGrp="1"/>
          </p:cNvSpPr>
          <p:nvPr>
            <p:ph type="body" idx="1"/>
          </p:nvPr>
        </p:nvSpPr>
        <p:spPr>
          <a:xfrm>
            <a:off x="701676" y="4381502"/>
            <a:ext cx="5607050" cy="414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5" tIns="45450" rIns="90925" bIns="4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:notes"/>
          <p:cNvSpPr txBox="1">
            <a:spLocks noGrp="1"/>
          </p:cNvSpPr>
          <p:nvPr>
            <p:ph type="sldNum" idx="12"/>
          </p:nvPr>
        </p:nvSpPr>
        <p:spPr>
          <a:xfrm>
            <a:off x="3970340" y="8761415"/>
            <a:ext cx="3038476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5" tIns="45450" rIns="90925" bIns="45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02FE272C-2003-591A-71F8-4F5D6D9DA9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161BCD0C-DB9E-1563-81E3-DA617EED9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9671649D-2C71-28DE-A026-5F047911BD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4B6D97D-43BE-4124-A2D0-D1F3B1340DE4}" type="slidenum">
              <a:rPr lang="nb-NO" altLang="en-US"/>
              <a:pPr/>
              <a:t>6</a:t>
            </a:fld>
            <a:endParaRPr lang="nb-NO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C20CC368-167F-C967-C135-BA27017541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D8198847-9872-4515-A530-AA022AA11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90250AA3-803F-DD8C-E16E-C47D9474B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99D7FF9-A270-4542-B4C2-169179AE321A}" type="slidenum">
              <a:rPr lang="nb-NO" altLang="en-US"/>
              <a:pPr/>
              <a:t>9</a:t>
            </a:fld>
            <a:endParaRPr lang="nb-NO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17.jpe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2.png"/><Relationship Id="rId7" Type="http://schemas.openxmlformats.org/officeDocument/2006/relationships/image" Target="../media/image18.jpe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jpeg"/><Relationship Id="rId9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Blue -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8420489-F313-7C00-F98C-27BEF72DF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0"/>
            <a:ext cx="3406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37FFED7C-914B-E45D-5AFA-516576EB3274}"/>
              </a:ext>
            </a:extLst>
          </p:cNvPr>
          <p:cNvSpPr/>
          <p:nvPr userDrawn="1"/>
        </p:nvSpPr>
        <p:spPr>
          <a:xfrm>
            <a:off x="1962150" y="0"/>
            <a:ext cx="5805488" cy="5145088"/>
          </a:xfrm>
          <a:prstGeom prst="parallelogram">
            <a:avLst>
              <a:gd name="adj" fmla="val 366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0BC95-D293-9EC6-8852-45A6A23756C6}"/>
              </a:ext>
            </a:extLst>
          </p:cNvPr>
          <p:cNvSpPr/>
          <p:nvPr userDrawn="1"/>
        </p:nvSpPr>
        <p:spPr>
          <a:xfrm>
            <a:off x="0" y="0"/>
            <a:ext cx="5822950" cy="5145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CC60806-F4DA-53F2-D62A-843490967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81FDA0-660C-F8C7-D88A-78695CD0A7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FFF901F-8457-23D0-AE5C-301E35097C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482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53EF5B-7754-8892-3FFB-5C449AFB0AD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F342852-9316-F539-C39B-AE0C2248F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08238"/>
            <a:ext cx="28797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0DE-3E6C-4170-2968-A0BBBBA73A2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D6CE7F-7DDB-498B-9F17-E056F8DDCC50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C31F-528E-08CF-223D-499F7AB04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6B18-CF8F-0AF6-0B13-D59E58B81D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911306C1-27DF-4B21-BE53-2BC3693CAEED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20797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Tagline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6125FD7-C192-9DB6-371B-3B2025EF2D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08238"/>
            <a:ext cx="28797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95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oceaneering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891DB-5441-7D92-62FC-109219D29E8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2CEEC4-6926-52E2-9C53-BE0670C1F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2409825"/>
            <a:ext cx="20701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3AA-BE23-5F52-C9F6-C3FBF957D9B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C2E3CD7-75EB-493E-9195-4A7F127FAF74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0FDAE-983E-90A1-F15F-6EF96027D73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A855-A616-D84E-0023-B9740800B1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46D801F2-CDDF-44A1-9CD0-6CA98DEC1D8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3064649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ceaneering.com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E0CD054-D1BA-F8D6-BF35-2E64BCAD7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2505075"/>
            <a:ext cx="20701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9552" y="897564"/>
            <a:ext cx="8064000" cy="685800"/>
          </a:xfrm>
        </p:spPr>
        <p:txBody>
          <a:bodyPr/>
          <a:lstStyle>
            <a:lvl1pPr algn="ctr">
              <a:defRPr baseline="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539552" y="1599642"/>
            <a:ext cx="8064000" cy="351000"/>
          </a:xfrm>
        </p:spPr>
        <p:txBody>
          <a:bodyPr/>
          <a:lstStyle>
            <a:lvl1pPr algn="ctr">
              <a:buNone/>
              <a:defRPr sz="20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35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00" y="1134000"/>
            <a:ext cx="8330400" cy="324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6800" y="324000"/>
            <a:ext cx="8330400" cy="330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DA2C37A-4448-9578-E510-242088C0648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283B1-272D-4333-A549-5B6B8E6B2A17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224918-6F36-88AB-91AA-3D2A351759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AD9F04-9CB4-9433-CFD6-E908A08687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D9F2056-0D0A-4D51-9E9A-2F2516F019F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927321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8447A8-FF62-3617-7458-DF0CCACF0B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F091D-705E-4F3D-8835-68F8BC9F0BF5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9F801-5201-BEC8-C56F-CEFA4AB187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ACED55-A8C1-6132-8E23-7D7668FF2E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A3A44FC-FF76-40EB-A628-F9CD1B4420C5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152522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1134000"/>
            <a:ext cx="27000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872" y="1134000"/>
            <a:ext cx="5188328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A481C6-CE4C-50A3-F5BE-69205C1C13C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93725-BD78-4062-A54F-8286B56CF867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F28F77-E076-E6D3-77D3-7606383D27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DCABA1-6FDB-3485-161E-2257266E8A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6CC09A2-885E-4C4C-8880-1F3012400729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3714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134000"/>
            <a:ext cx="5187600" cy="3240000"/>
          </a:xfrm>
        </p:spPr>
        <p:txBody>
          <a:bodyPr/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4000" y="1134000"/>
            <a:ext cx="270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691200"/>
            <a:ext cx="8330400" cy="329400"/>
          </a:xfrm>
        </p:spPr>
        <p:txBody>
          <a:bodyPr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7F5630-3E6A-D187-0737-6EC478FCB6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41615-99B4-4027-B456-43220664866F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27FE8E-7571-5079-B23C-88B2765317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033F86-0FFB-9B26-B914-50DACF3F22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CB066E2F-AE95-4840-9BE0-BA8ECBC96F4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66090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08" y="1134000"/>
            <a:ext cx="3960000" cy="3240000"/>
          </a:xfrm>
        </p:spPr>
        <p:txBody>
          <a:bodyPr/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729000"/>
            <a:ext cx="39600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134000"/>
            <a:ext cx="3960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730800"/>
            <a:ext cx="4093192" cy="352800"/>
          </a:xfrm>
        </p:spPr>
        <p:txBody>
          <a:bodyPr anchor="b"/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A0BC1B3-C9A5-906E-6938-AD5ECC8610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EFA3A-6A3C-44D0-89A6-627D083E6C09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37BAC7-03A9-9BE2-C234-75127CF71B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81EF03-2A88-CA72-D782-BCBEC23DA8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31D833DF-2FA0-498E-B8E2-59165303A3A6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3995425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u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CECFC6-6C60-02EA-99F5-A300F3EEC802}"/>
              </a:ext>
            </a:extLst>
          </p:cNvPr>
          <p:cNvCxnSpPr/>
          <p:nvPr userDrawn="1"/>
        </p:nvCxnSpPr>
        <p:spPr>
          <a:xfrm>
            <a:off x="4572000" y="392113"/>
            <a:ext cx="0" cy="40497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324000"/>
            <a:ext cx="3816000" cy="329400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408" y="729000"/>
            <a:ext cx="38160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08" y="1134000"/>
            <a:ext cx="3816000" cy="3240000"/>
          </a:xfrm>
        </p:spPr>
        <p:txBody>
          <a:bodyPr/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01" y="729000"/>
            <a:ext cx="3816000" cy="35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8001" y="1134000"/>
            <a:ext cx="3816000" cy="324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88001" y="324000"/>
            <a:ext cx="3816000" cy="32385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A545EC-7B24-AC58-ED05-C0D868C8A0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EE990173-D3E6-4ABB-94F3-C9AC0776E0F8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AE8EC9-5AE3-F490-F8EC-A59C33E95C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6E1EB8A-5B96-DBCB-FB51-D4DEFF920C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62DE65E-2629-4088-A62A-D4C544C5AD00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87932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 Blue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BE7A33-96BC-2075-0371-6B8DB4B68E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202DB2-95CC-B0B4-D940-4F8E408AF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6726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9E45C-FD72-6573-6549-9A6C3669B2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36E654-9A18-43B7-ACB1-42A241B51B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073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12B063-4C86-F1AA-85BF-5384E4C7CF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2DFF23A-7E2E-F786-B945-EE2FA565E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134000"/>
            <a:ext cx="8064000" cy="3240000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  <a:latin typeface="+mn-lt"/>
              </a:defRPr>
            </a:lvl1pPr>
            <a:lvl2pPr>
              <a:defRPr sz="1350">
                <a:solidFill>
                  <a:schemeClr val="bg1"/>
                </a:solidFill>
                <a:latin typeface="+mn-lt"/>
              </a:defRPr>
            </a:lvl2pPr>
            <a:lvl3pPr>
              <a:defRPr sz="1350">
                <a:solidFill>
                  <a:schemeClr val="bg1"/>
                </a:solidFill>
                <a:latin typeface="+mn-lt"/>
              </a:defRPr>
            </a:lvl3pPr>
            <a:lvl4pPr>
              <a:defRPr sz="1350">
                <a:solidFill>
                  <a:schemeClr val="bg1"/>
                </a:solidFill>
                <a:latin typeface="+mn-lt"/>
              </a:defRPr>
            </a:lvl4pPr>
            <a:lvl5pPr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324000"/>
            <a:ext cx="8064000" cy="3305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540000" y="691200"/>
            <a:ext cx="8064000" cy="329400"/>
          </a:xfrm>
        </p:spPr>
        <p:txBody>
          <a:bodyPr/>
          <a:lstStyle>
            <a:lvl1pPr>
              <a:buNone/>
              <a:defRPr sz="15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07A12A-FEB1-A31E-B663-90FF32DC967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2BA83786-2D60-42ED-AF2D-A2E076C8A169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C49207-1BB4-9C1C-2A2C-2E4FDD3ABC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4316A4-831A-E670-19E5-6F6B39A74A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CDA6F60-A45A-4DE7-A2A3-806AB4C0796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386323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00" y="1458000"/>
            <a:ext cx="8330400" cy="297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75FEDCB-A320-B259-9038-1831825FC79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DD177-D7CB-4E5B-9C0A-7E1FE7BBBBD8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13F3A4-F76A-D91B-848D-42BEE140F1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575871-D2AD-F40F-FCC5-DE3530326F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D0026DEF-E5EA-4E8D-B5DE-0693AC2B20E2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281569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B7962C-A898-0261-B412-202D29CB40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243C7-0CB7-4933-AFC0-90CF6C691877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28DE46-9E58-3A70-6695-D3FD9E54DC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23385E-8FB3-D1B0-ABDE-B2DACF49D6A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5F4C63F-900E-48EF-B316-D5FFD34F43BC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075068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283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872" y="1458000"/>
            <a:ext cx="53208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4BD3F1-AFCC-E857-7F7B-9C2EDAC94D4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E480E-FFEF-4E43-8437-F3E065726A98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AA03BF-CCC3-7F6C-8828-4E35A60561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025B95-1D8B-275C-A045-C89658518A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A3E253F-02EA-43D5-974B-C125FDA1F569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7091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s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800" y="1458000"/>
            <a:ext cx="53208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 i="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4000" y="1458000"/>
            <a:ext cx="283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B938C0-45B3-A6E7-2828-761AA06AB5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04D74-CBBC-487B-AC87-A7848610BB8C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3B91F2-1B70-0B62-6521-6FF6E6E832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5E3435-2191-74BF-54CD-329C71362E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894AE988-CD62-496B-A799-255CE9A921F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990923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800" y="1458000"/>
            <a:ext cx="4093200" cy="29700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35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35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35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35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01" y="1053000"/>
            <a:ext cx="4093200" cy="351000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+mj-lt"/>
              </a:defRPr>
            </a:lvl1pPr>
            <a:lvl2pPr marL="457123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8" indent="0">
              <a:buNone/>
              <a:defRPr sz="1600" b="1"/>
            </a:lvl4pPr>
            <a:lvl5pPr marL="1828490" indent="0">
              <a:buNone/>
              <a:defRPr sz="1600" b="1"/>
            </a:lvl5pPr>
            <a:lvl6pPr marL="2285613" indent="0">
              <a:buNone/>
              <a:defRPr sz="1600" b="1"/>
            </a:lvl6pPr>
            <a:lvl7pPr marL="2742736" indent="0">
              <a:buNone/>
              <a:defRPr sz="1600" b="1"/>
            </a:lvl7pPr>
            <a:lvl8pPr marL="3199858" indent="0">
              <a:buNone/>
              <a:defRPr sz="1600" b="1"/>
            </a:lvl8pPr>
            <a:lvl9pPr marL="365698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01" y="1458000"/>
            <a:ext cx="4093200" cy="297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1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51200"/>
            <a:ext cx="4093192" cy="351000"/>
          </a:xfrm>
        </p:spPr>
        <p:txBody>
          <a:bodyPr anchor="b">
            <a:normAutofit/>
          </a:bodyPr>
          <a:lstStyle>
            <a:lvl1pPr>
              <a:buNone/>
              <a:defRPr sz="1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83F45CF-A815-382F-69B4-FFF9E1FF86F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F585F-8105-4790-853E-A2FE72DF92FD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1EA326-88A5-88A1-FB0E-8ADAB6D894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DB244D-915A-F575-AC53-D08F63DEE6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C670ED2-E2DD-460A-BAD8-640220A6D88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968126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D2F6C-9846-2732-921E-0C6541A91C9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D496DB13-EF23-6489-5973-ED8BD1320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792CF-EA70-9746-35EB-0345D7312A2C}"/>
              </a:ext>
            </a:extLst>
          </p:cNvPr>
          <p:cNvCxnSpPr/>
          <p:nvPr userDrawn="1"/>
        </p:nvCxnSpPr>
        <p:spPr>
          <a:xfrm>
            <a:off x="406400" y="431800"/>
            <a:ext cx="83312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06800" y="599400"/>
            <a:ext cx="8330400" cy="40926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06800" y="1458000"/>
            <a:ext cx="8330400" cy="29700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  <a:latin typeface="+mn-lt"/>
              </a:defRPr>
            </a:lvl1pPr>
            <a:lvl2pPr>
              <a:defRPr sz="1350">
                <a:solidFill>
                  <a:schemeClr val="bg1"/>
                </a:solidFill>
                <a:latin typeface="+mn-lt"/>
              </a:defRPr>
            </a:lvl2pPr>
            <a:lvl3pPr>
              <a:defRPr sz="1350">
                <a:solidFill>
                  <a:schemeClr val="bg1"/>
                </a:solidFill>
                <a:latin typeface="+mn-lt"/>
              </a:defRPr>
            </a:lvl3pPr>
            <a:lvl4pPr>
              <a:defRPr sz="1350">
                <a:solidFill>
                  <a:schemeClr val="bg1"/>
                </a:solidFill>
                <a:latin typeface="+mn-lt"/>
              </a:defRPr>
            </a:lvl4pPr>
            <a:lvl5pPr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8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06800" y="186301"/>
            <a:ext cx="8330400" cy="270000"/>
          </a:xfrm>
        </p:spPr>
        <p:txBody>
          <a:bodyPr anchor="ctr">
            <a:normAutofit/>
          </a:bodyPr>
          <a:lstStyle>
            <a:lvl1pPr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10"/>
          <p:cNvSpPr>
            <a:spLocks noGrp="1"/>
          </p:cNvSpPr>
          <p:nvPr>
            <p:ph sz="quarter" idx="14"/>
          </p:nvPr>
        </p:nvSpPr>
        <p:spPr>
          <a:xfrm>
            <a:off x="406800" y="1015200"/>
            <a:ext cx="8330400" cy="351000"/>
          </a:xfrm>
        </p:spPr>
        <p:txBody>
          <a:bodyPr>
            <a:normAutofit/>
          </a:bodyPr>
          <a:lstStyle>
            <a:lvl1pPr>
              <a:buNone/>
              <a:defRPr sz="15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0CF24FD-5DD8-FAF9-E7CA-33E6F60B61E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ctr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43BAEE11-CD7E-4850-9185-365AA40F5C15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48BAA1-05F6-C699-3017-4B5C7FDA6D7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 sz="7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7BBB04-5989-3B98-3660-8BC430B1017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6AA1049C-04DD-4991-9ADE-D1B06283DA32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407861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ceaneering Statement">
  <p:cSld name="Title Slide - Oceaneering Statem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;p15">
            <a:extLst>
              <a:ext uri="{FF2B5EF4-FFF2-40B4-BE49-F238E27FC236}">
                <a16:creationId xmlns:a16="http://schemas.microsoft.com/office/drawing/2014/main" id="{3414DA63-85D9-4855-D8E3-B27CAE278F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50" t="310" r="27821" b="-309"/>
          <a:stretch/>
        </p:blipFill>
        <p:spPr>
          <a:xfrm>
            <a:off x="119089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3" name="Google Shape;72;p15">
            <a:extLst>
              <a:ext uri="{FF2B5EF4-FFF2-40B4-BE49-F238E27FC236}">
                <a16:creationId xmlns:a16="http://schemas.microsoft.com/office/drawing/2014/main" id="{42434732-7910-BD5E-E0C2-34C32DF346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306" t="308" r="632" b="317"/>
          <a:stretch/>
        </p:blipFill>
        <p:spPr>
          <a:xfrm>
            <a:off x="1" y="1586831"/>
            <a:ext cx="908719" cy="1817438"/>
          </a:xfrm>
          <a:custGeom>
            <a:avLst/>
            <a:gdLst/>
            <a:ahLst/>
            <a:cxnLst/>
            <a:rect l="l" t="t" r="r" b="b"/>
            <a:pathLst>
              <a:path w="908719" h="1817438" extrusionOk="0">
                <a:moveTo>
                  <a:pt x="0" y="0"/>
                </a:moveTo>
                <a:lnTo>
                  <a:pt x="908719" y="908719"/>
                </a:lnTo>
                <a:lnTo>
                  <a:pt x="0" y="181743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Google Shape;73;p15">
            <a:extLst>
              <a:ext uri="{FF2B5EF4-FFF2-40B4-BE49-F238E27FC236}">
                <a16:creationId xmlns:a16="http://schemas.microsoft.com/office/drawing/2014/main" id="{BD1357BD-B207-3248-FC2C-460BD742F8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88" t="1756" r="45862" b="3796"/>
          <a:stretch/>
        </p:blipFill>
        <p:spPr>
          <a:xfrm flipH="1">
            <a:off x="112146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5" name="Google Shape;74;p15">
            <a:extLst>
              <a:ext uri="{FF2B5EF4-FFF2-40B4-BE49-F238E27FC236}">
                <a16:creationId xmlns:a16="http://schemas.microsoft.com/office/drawing/2014/main" id="{2CF5EB3C-8C6F-5A9C-0370-73A4817391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665" b="26648"/>
          <a:stretch/>
        </p:blipFill>
        <p:spPr>
          <a:xfrm>
            <a:off x="1149306" y="3639828"/>
            <a:ext cx="1828800" cy="1555025"/>
          </a:xfrm>
          <a:custGeom>
            <a:avLst/>
            <a:gdLst/>
            <a:ahLst/>
            <a:cxnLst/>
            <a:rect l="l" t="t" r="r" b="b"/>
            <a:pathLst>
              <a:path w="1828800" h="1555025" extrusionOk="0">
                <a:moveTo>
                  <a:pt x="914400" y="0"/>
                </a:moveTo>
                <a:lnTo>
                  <a:pt x="1828800" y="914400"/>
                </a:lnTo>
                <a:lnTo>
                  <a:pt x="1188175" y="1555025"/>
                </a:lnTo>
                <a:lnTo>
                  <a:pt x="640625" y="1555025"/>
                </a:lnTo>
                <a:lnTo>
                  <a:pt x="0" y="914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A50CD279-7E78-266C-C0BD-F619F1DE1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30750"/>
            <a:ext cx="44275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chemeClr val="accent2"/>
              </a:buClr>
              <a:buSzPts val="8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chemeClr val="accent2"/>
                </a:solidFill>
                <a:sym typeface="Arial" panose="020B0604020202020204" pitchFamily="34" charset="0"/>
              </a:rPr>
              <a:t>The contents of this document constitute proprietary information. Do not duplicate in whole or in part, nor disclose to others without the express written consent of Oceaneering International, Inc.  </a:t>
            </a:r>
          </a:p>
        </p:txBody>
      </p:sp>
      <p:pic>
        <p:nvPicPr>
          <p:cNvPr id="7" name="Google Shape;76;p15">
            <a:extLst>
              <a:ext uri="{FF2B5EF4-FFF2-40B4-BE49-F238E27FC236}">
                <a16:creationId xmlns:a16="http://schemas.microsoft.com/office/drawing/2014/main" id="{E0894E57-0351-224E-A1A2-FD38F1A637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0686" t="26086" r="44019" b="411"/>
          <a:stretch/>
        </p:blipFill>
        <p:spPr>
          <a:xfrm>
            <a:off x="1149306" y="0"/>
            <a:ext cx="1828800" cy="1344184"/>
          </a:xfrm>
          <a:custGeom>
            <a:avLst/>
            <a:gdLst/>
            <a:ahLst/>
            <a:cxnLst/>
            <a:rect l="l" t="t" r="r" b="b"/>
            <a:pathLst>
              <a:path w="1828800" h="1344184" extrusionOk="0">
                <a:moveTo>
                  <a:pt x="429784" y="0"/>
                </a:moveTo>
                <a:lnTo>
                  <a:pt x="1399016" y="0"/>
                </a:lnTo>
                <a:lnTo>
                  <a:pt x="1828800" y="429784"/>
                </a:lnTo>
                <a:lnTo>
                  <a:pt x="914400" y="1344184"/>
                </a:lnTo>
                <a:lnTo>
                  <a:pt x="0" y="42978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Google Shape;77;p15">
            <a:extLst>
              <a:ext uri="{FF2B5EF4-FFF2-40B4-BE49-F238E27FC236}">
                <a16:creationId xmlns:a16="http://schemas.microsoft.com/office/drawing/2014/main" id="{1908DB13-76C0-239B-E7C3-FA59BDC008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151" r="15151"/>
          <a:stretch/>
        </p:blipFill>
        <p:spPr>
          <a:xfrm>
            <a:off x="2181795" y="55080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9" name="Google Shape;78;p15">
            <a:extLst>
              <a:ext uri="{FF2B5EF4-FFF2-40B4-BE49-F238E27FC236}">
                <a16:creationId xmlns:a16="http://schemas.microsoft.com/office/drawing/2014/main" id="{816A90C7-BAAC-C89A-F7C6-A7ECAF4FDB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9306" y="1577606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0" name="Google Shape;81;p15">
            <a:extLst>
              <a:ext uri="{FF2B5EF4-FFF2-40B4-BE49-F238E27FC236}">
                <a16:creationId xmlns:a16="http://schemas.microsoft.com/office/drawing/2014/main" id="{E2AB47B3-FEB0-C48A-8E60-18BA31FA6AA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2172580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11" name="Google Shape;82;p15">
            <a:extLst>
              <a:ext uri="{FF2B5EF4-FFF2-40B4-BE49-F238E27FC236}">
                <a16:creationId xmlns:a16="http://schemas.microsoft.com/office/drawing/2014/main" id="{989DB428-8E3B-1B33-BDAE-4C77223C148A}"/>
              </a:ext>
            </a:extLst>
          </p:cNvPr>
          <p:cNvSpPr/>
          <p:nvPr/>
        </p:nvSpPr>
        <p:spPr>
          <a:xfrm>
            <a:off x="3192327" y="1581150"/>
            <a:ext cx="1843500" cy="1843500"/>
          </a:xfrm>
          <a:prstGeom prst="diamond">
            <a:avLst/>
          </a:prstGeom>
          <a:blipFill rotWithShape="1">
            <a:blip r:embed="rId10">
              <a:alphaModFix/>
            </a:blip>
            <a:stretch>
              <a:fillRect l="-25199" r="-23679"/>
            </a:stretch>
          </a:blipFill>
          <a:ln>
            <a:noFill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3;p15">
            <a:extLst>
              <a:ext uri="{FF2B5EF4-FFF2-40B4-BE49-F238E27FC236}">
                <a16:creationId xmlns:a16="http://schemas.microsoft.com/office/drawing/2014/main" id="{D8EAA5A6-1BB0-9CF2-DEB7-74FEEAA96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4598988"/>
            <a:ext cx="41052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rgbClr val="5B7F95"/>
              </a:buClr>
              <a:buSzPts val="2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rgbClr val="5B7F95"/>
                </a:solidFill>
                <a:sym typeface="Arial" panose="020B0604020202020204" pitchFamily="34" charset="0"/>
              </a:rPr>
              <a:t>© 2018 Oceaneering International, Inc. All rights reserved. </a:t>
            </a:r>
            <a:endParaRPr lang="en-US" altLang="en-US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91198" y="4058376"/>
            <a:ext cx="618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40136" y="3220176"/>
            <a:ext cx="8331300" cy="6858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895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DTECH">
  <p:cSld name="Title Slide - ADTECH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6">
            <a:extLst>
              <a:ext uri="{FF2B5EF4-FFF2-40B4-BE49-F238E27FC236}">
                <a16:creationId xmlns:a16="http://schemas.microsoft.com/office/drawing/2014/main" id="{34E5EA2D-6B4E-6FCE-6D47-424DD9334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30750"/>
            <a:ext cx="44275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chemeClr val="accent2"/>
              </a:buClr>
              <a:buSzPts val="8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chemeClr val="accent2"/>
                </a:solidFill>
                <a:sym typeface="Arial" panose="020B0604020202020204" pitchFamily="34" charset="0"/>
              </a:rPr>
              <a:t>The contents of this document constitute proprietary information. Do not duplicate in whole or in part, nor disclose to others without the express written consent of Oceaneering International, Inc.  </a:t>
            </a:r>
          </a:p>
        </p:txBody>
      </p:sp>
      <p:pic>
        <p:nvPicPr>
          <p:cNvPr id="3" name="Google Shape;88;p16">
            <a:extLst>
              <a:ext uri="{FF2B5EF4-FFF2-40B4-BE49-F238E27FC236}">
                <a16:creationId xmlns:a16="http://schemas.microsoft.com/office/drawing/2014/main" id="{46058305-67BC-F529-A636-67FE9EFE65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26" t="3547" r="9100" b="36432"/>
          <a:stretch/>
        </p:blipFill>
        <p:spPr>
          <a:xfrm>
            <a:off x="1142751" y="1578700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4" name="Google Shape;89;p16">
            <a:extLst>
              <a:ext uri="{FF2B5EF4-FFF2-40B4-BE49-F238E27FC236}">
                <a16:creationId xmlns:a16="http://schemas.microsoft.com/office/drawing/2014/main" id="{FBB2FA3E-7714-1569-4757-E5A50BCAF4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" t="310" r="27821" b="-309"/>
          <a:stretch/>
        </p:blipFill>
        <p:spPr>
          <a:xfrm>
            <a:off x="110627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5" name="Google Shape;90;p16">
            <a:extLst>
              <a:ext uri="{FF2B5EF4-FFF2-40B4-BE49-F238E27FC236}">
                <a16:creationId xmlns:a16="http://schemas.microsoft.com/office/drawing/2014/main" id="{38E56369-626B-BCCC-CE5B-E46992B53C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180" r="16173"/>
          <a:stretch/>
        </p:blipFill>
        <p:spPr>
          <a:xfrm>
            <a:off x="2183684" y="2608987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6" name="Google Shape;91;p16">
            <a:extLst>
              <a:ext uri="{FF2B5EF4-FFF2-40B4-BE49-F238E27FC236}">
                <a16:creationId xmlns:a16="http://schemas.microsoft.com/office/drawing/2014/main" id="{BBB54F3F-39EE-695C-9A0E-BE6EB87473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071" t="28133" r="20224" b="78"/>
          <a:stretch/>
        </p:blipFill>
        <p:spPr>
          <a:xfrm>
            <a:off x="1143000" y="-2286"/>
            <a:ext cx="1828800" cy="1349894"/>
          </a:xfrm>
          <a:custGeom>
            <a:avLst/>
            <a:gdLst/>
            <a:ahLst/>
            <a:cxnLst/>
            <a:rect l="l" t="t" r="r" b="b"/>
            <a:pathLst>
              <a:path w="1828800" h="1349894" extrusionOk="0">
                <a:moveTo>
                  <a:pt x="435494" y="0"/>
                </a:moveTo>
                <a:lnTo>
                  <a:pt x="1393306" y="0"/>
                </a:lnTo>
                <a:lnTo>
                  <a:pt x="1828800" y="435494"/>
                </a:lnTo>
                <a:lnTo>
                  <a:pt x="914400" y="1349894"/>
                </a:lnTo>
                <a:lnTo>
                  <a:pt x="0" y="43549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Google Shape;92;p16">
            <a:extLst>
              <a:ext uri="{FF2B5EF4-FFF2-40B4-BE49-F238E27FC236}">
                <a16:creationId xmlns:a16="http://schemas.microsoft.com/office/drawing/2014/main" id="{3D36DA65-F994-33D5-8570-278DE4EA7A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778" t="370" r="678" b="-370"/>
          <a:stretch/>
        </p:blipFill>
        <p:spPr>
          <a:xfrm>
            <a:off x="3189288" y="1581150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8" name="Google Shape;93;p16">
            <a:extLst>
              <a:ext uri="{FF2B5EF4-FFF2-40B4-BE49-F238E27FC236}">
                <a16:creationId xmlns:a16="http://schemas.microsoft.com/office/drawing/2014/main" id="{47559BE7-C565-3F60-3518-C6F3CCE552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9425" r="634"/>
          <a:stretch/>
        </p:blipFill>
        <p:spPr>
          <a:xfrm>
            <a:off x="2" y="1581150"/>
            <a:ext cx="925013" cy="1828800"/>
          </a:xfrm>
          <a:custGeom>
            <a:avLst/>
            <a:gdLst/>
            <a:ahLst/>
            <a:cxnLst/>
            <a:rect l="l" t="t" r="r" b="b"/>
            <a:pathLst>
              <a:path w="925013" h="1828800" extrusionOk="0">
                <a:moveTo>
                  <a:pt x="10613" y="0"/>
                </a:moveTo>
                <a:lnTo>
                  <a:pt x="925013" y="914400"/>
                </a:lnTo>
                <a:lnTo>
                  <a:pt x="10613" y="1828800"/>
                </a:lnTo>
                <a:lnTo>
                  <a:pt x="0" y="1818187"/>
                </a:lnTo>
                <a:lnTo>
                  <a:pt x="0" y="1061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Google Shape;94;p16">
            <a:extLst>
              <a:ext uri="{FF2B5EF4-FFF2-40B4-BE49-F238E27FC236}">
                <a16:creationId xmlns:a16="http://schemas.microsoft.com/office/drawing/2014/main" id="{476DD291-A3F5-88C3-A9FF-A5E3F339416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4805" t="814" r="20794" b="4479"/>
          <a:stretch/>
        </p:blipFill>
        <p:spPr>
          <a:xfrm>
            <a:off x="110627" y="2613025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0" name="Google Shape;95;p16">
            <a:extLst>
              <a:ext uri="{FF2B5EF4-FFF2-40B4-BE49-F238E27FC236}">
                <a16:creationId xmlns:a16="http://schemas.microsoft.com/office/drawing/2014/main" id="{9DFCA0B7-96B8-C750-4CCF-A64199C973A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9999" r="3333"/>
          <a:stretch/>
        </p:blipFill>
        <p:spPr>
          <a:xfrm>
            <a:off x="2174875" y="550863"/>
            <a:ext cx="1828800" cy="18288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11" name="Google Shape;96;p16">
            <a:extLst>
              <a:ext uri="{FF2B5EF4-FFF2-40B4-BE49-F238E27FC236}">
                <a16:creationId xmlns:a16="http://schemas.microsoft.com/office/drawing/2014/main" id="{490C0B40-9D79-5A48-B428-1924E53F45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6665" b="28476"/>
          <a:stretch/>
        </p:blipFill>
        <p:spPr>
          <a:xfrm>
            <a:off x="1142751" y="3638592"/>
            <a:ext cx="1828800" cy="1504908"/>
          </a:xfrm>
          <a:custGeom>
            <a:avLst/>
            <a:gdLst/>
            <a:ahLst/>
            <a:cxnLst/>
            <a:rect l="l" t="t" r="r" b="b"/>
            <a:pathLst>
              <a:path w="1828800" h="1504908" extrusionOk="0">
                <a:moveTo>
                  <a:pt x="914400" y="0"/>
                </a:moveTo>
                <a:lnTo>
                  <a:pt x="1828800" y="914400"/>
                </a:lnTo>
                <a:lnTo>
                  <a:pt x="1238292" y="1504908"/>
                </a:lnTo>
                <a:lnTo>
                  <a:pt x="590508" y="1504908"/>
                </a:lnTo>
                <a:lnTo>
                  <a:pt x="0" y="914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7D296005-A6B5-D021-BE4F-9D019A4BB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4578350"/>
            <a:ext cx="41036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buClr>
                <a:srgbClr val="5B7F95"/>
              </a:buClr>
              <a:buSzPts val="200"/>
              <a:buFont typeface="Arial" panose="020B0604020202020204" pitchFamily="34" charset="0"/>
              <a:buNone/>
            </a:pPr>
            <a:r>
              <a:rPr lang="en-US" altLang="en-US" sz="800">
                <a:solidFill>
                  <a:srgbClr val="5B7F95"/>
                </a:solidFill>
                <a:sym typeface="Arial" panose="020B0604020202020204" pitchFamily="34" charset="0"/>
              </a:rPr>
              <a:t>© 2018 Oceaneering International, Inc. All rights reserved. </a:t>
            </a:r>
            <a:endParaRPr lang="en-US" altLang="en-US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591198" y="4062684"/>
            <a:ext cx="618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40136" y="3224484"/>
            <a:ext cx="8331300" cy="6858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630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gline">
  <p:cSld name="Taglin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9;p17">
            <a:extLst>
              <a:ext uri="{FF2B5EF4-FFF2-40B4-BE49-F238E27FC236}">
                <a16:creationId xmlns:a16="http://schemas.microsoft.com/office/drawing/2014/main" id="{9F45C116-E3FE-A638-EEC4-CD21549EB4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0;p17">
            <a:extLst>
              <a:ext uri="{FF2B5EF4-FFF2-40B4-BE49-F238E27FC236}">
                <a16:creationId xmlns:a16="http://schemas.microsoft.com/office/drawing/2014/main" id="{55C54E59-3C6F-BA1B-6B4C-4B5DEB53C3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24050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5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-  Print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C0BA771-5CAA-BEFF-B198-6533637BB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6726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2541D-C4DB-3165-E88B-13A1C4B42E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0" y="4786313"/>
            <a:ext cx="41052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tx2"/>
                </a:solidFill>
              </a:rPr>
              <a:t>© 2015 Oceaneering International, Inc. All rights reserved. Rev B 11. </a:t>
            </a:r>
            <a:endParaRPr lang="nb-NO" altLang="en-US" sz="700">
              <a:solidFill>
                <a:schemeClr val="tx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7D362B-47F9-4974-9A95-9C852A51EC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253501"/>
            <a:ext cx="4752000" cy="1404000"/>
          </a:xfrm>
        </p:spPr>
        <p:txBody>
          <a:bodyPr>
            <a:noAutofit/>
          </a:bodyPr>
          <a:lstStyle>
            <a:lvl1pPr marL="0" marR="0" indent="0" algn="l" defTabSz="914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547101"/>
            <a:ext cx="5184000" cy="1350000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855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Ocea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/>
          <p:cNvSpPr/>
          <p:nvPr userDrawn="1"/>
        </p:nvSpPr>
        <p:spPr>
          <a:xfrm>
            <a:off x="1144234" y="3635172"/>
            <a:ext cx="1843438" cy="1511199"/>
          </a:xfrm>
          <a:custGeom>
            <a:avLst/>
            <a:gdLst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921719 w 1843438"/>
              <a:gd name="connsiteY3" fmla="*/ 1843438 h 1843438"/>
              <a:gd name="connsiteX4" fmla="*/ 0 w 1843438"/>
              <a:gd name="connsiteY4" fmla="*/ 921719 h 1843438"/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1254343 w 1843438"/>
              <a:gd name="connsiteY3" fmla="*/ 1506604 h 1843438"/>
              <a:gd name="connsiteX4" fmla="*/ 921719 w 1843438"/>
              <a:gd name="connsiteY4" fmla="*/ 1843438 h 1843438"/>
              <a:gd name="connsiteX5" fmla="*/ 0 w 1843438"/>
              <a:gd name="connsiteY5" fmla="*/ 921719 h 1843438"/>
              <a:gd name="connsiteX0" fmla="*/ 0 w 1843438"/>
              <a:gd name="connsiteY0" fmla="*/ 921719 h 1843438"/>
              <a:gd name="connsiteX1" fmla="*/ 921719 w 1843438"/>
              <a:gd name="connsiteY1" fmla="*/ 0 h 1843438"/>
              <a:gd name="connsiteX2" fmla="*/ 1843438 w 1843438"/>
              <a:gd name="connsiteY2" fmla="*/ 921719 h 1843438"/>
              <a:gd name="connsiteX3" fmla="*/ 1254343 w 1843438"/>
              <a:gd name="connsiteY3" fmla="*/ 1506604 h 1843438"/>
              <a:gd name="connsiteX4" fmla="*/ 921719 w 1843438"/>
              <a:gd name="connsiteY4" fmla="*/ 1843438 h 1843438"/>
              <a:gd name="connsiteX5" fmla="*/ 583477 w 1843438"/>
              <a:gd name="connsiteY5" fmla="*/ 1511199 h 1843438"/>
              <a:gd name="connsiteX6" fmla="*/ 0 w 1843438"/>
              <a:gd name="connsiteY6" fmla="*/ 921719 h 1843438"/>
              <a:gd name="connsiteX0" fmla="*/ 0 w 1843438"/>
              <a:gd name="connsiteY0" fmla="*/ 921719 h 1511199"/>
              <a:gd name="connsiteX1" fmla="*/ 921719 w 1843438"/>
              <a:gd name="connsiteY1" fmla="*/ 0 h 1511199"/>
              <a:gd name="connsiteX2" fmla="*/ 1843438 w 1843438"/>
              <a:gd name="connsiteY2" fmla="*/ 921719 h 1511199"/>
              <a:gd name="connsiteX3" fmla="*/ 1254343 w 1843438"/>
              <a:gd name="connsiteY3" fmla="*/ 1506604 h 1511199"/>
              <a:gd name="connsiteX4" fmla="*/ 930909 w 1843438"/>
              <a:gd name="connsiteY4" fmla="*/ 1503410 h 1511199"/>
              <a:gd name="connsiteX5" fmla="*/ 583477 w 1843438"/>
              <a:gd name="connsiteY5" fmla="*/ 1511199 h 1511199"/>
              <a:gd name="connsiteX6" fmla="*/ 0 w 1843438"/>
              <a:gd name="connsiteY6" fmla="*/ 921719 h 151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3438" h="1511199">
                <a:moveTo>
                  <a:pt x="0" y="921719"/>
                </a:moveTo>
                <a:lnTo>
                  <a:pt x="921719" y="0"/>
                </a:lnTo>
                <a:lnTo>
                  <a:pt x="1843438" y="921719"/>
                </a:lnTo>
                <a:cubicBezTo>
                  <a:pt x="1648605" y="1112086"/>
                  <a:pt x="1449176" y="1316237"/>
                  <a:pt x="1254343" y="1506604"/>
                </a:cubicBezTo>
                <a:lnTo>
                  <a:pt x="930909" y="1503410"/>
                </a:lnTo>
                <a:lnTo>
                  <a:pt x="583477" y="1511199"/>
                </a:lnTo>
                <a:lnTo>
                  <a:pt x="0" y="921719"/>
                </a:lnTo>
                <a:close/>
              </a:path>
            </a:pathLst>
          </a:custGeom>
          <a:blipFill>
            <a:blip r:embed="rId2"/>
            <a:srcRect/>
            <a:stretch>
              <a:fillRect l="-9524" t="-10508" r="-39286" b="-105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49"/>
          <p:cNvSpPr>
            <a:spLocks noGrp="1"/>
          </p:cNvSpPr>
          <p:nvPr>
            <p:ph sz="quarter" idx="10"/>
          </p:nvPr>
        </p:nvSpPr>
        <p:spPr>
          <a:xfrm>
            <a:off x="2591198" y="4058368"/>
            <a:ext cx="6180138" cy="3309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440136" y="3220168"/>
            <a:ext cx="8331200" cy="685800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hape 21"/>
          <p:cNvSpPr txBox="1"/>
          <p:nvPr userDrawn="1"/>
        </p:nvSpPr>
        <p:spPr>
          <a:xfrm>
            <a:off x="4666880" y="4810020"/>
            <a:ext cx="4104456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nl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fld id="{B951FFED-515D-49A2-98DA-37A9AED3241B}" type="datetimeyyyy">
              <a:rPr lang="en-US" sz="8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2025</a:t>
            </a:fld>
            <a:r>
              <a:rPr lang="nl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Oceaneering International, Inc. All rights reserved. </a:t>
            </a:r>
          </a:p>
        </p:txBody>
      </p:sp>
      <p:sp>
        <p:nvSpPr>
          <p:cNvPr id="19" name="Diamond 18"/>
          <p:cNvSpPr/>
          <p:nvPr userDrawn="1"/>
        </p:nvSpPr>
        <p:spPr>
          <a:xfrm>
            <a:off x="3209912" y="1576950"/>
            <a:ext cx="1843438" cy="1843438"/>
          </a:xfrm>
          <a:prstGeom prst="diamond">
            <a:avLst/>
          </a:prstGeom>
          <a:blipFill>
            <a:blip r:embed="rId3"/>
            <a:srcRect/>
            <a:stretch>
              <a:fillRect l="-25205" r="-236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313" r="27821" b="-313"/>
          <a:stretch/>
        </p:blipFill>
        <p:spPr>
          <a:xfrm>
            <a:off x="119089" y="550863"/>
            <a:ext cx="1828800" cy="1828800"/>
          </a:xfrm>
          <a:prstGeom prst="diamond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6" t="311" r="633" b="311"/>
          <a:stretch/>
        </p:blipFill>
        <p:spPr>
          <a:xfrm>
            <a:off x="1" y="1586831"/>
            <a:ext cx="908719" cy="1817438"/>
          </a:xfrm>
          <a:custGeom>
            <a:avLst/>
            <a:gdLst>
              <a:gd name="connsiteX0" fmla="*/ 0 w 908719"/>
              <a:gd name="connsiteY0" fmla="*/ 0 h 1817438"/>
              <a:gd name="connsiteX1" fmla="*/ 908719 w 908719"/>
              <a:gd name="connsiteY1" fmla="*/ 908719 h 1817438"/>
              <a:gd name="connsiteX2" fmla="*/ 0 w 908719"/>
              <a:gd name="connsiteY2" fmla="*/ 1817438 h 181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719" h="1817438">
                <a:moveTo>
                  <a:pt x="0" y="0"/>
                </a:moveTo>
                <a:lnTo>
                  <a:pt x="908719" y="908719"/>
                </a:lnTo>
                <a:lnTo>
                  <a:pt x="0" y="1817438"/>
                </a:lnTo>
                <a:close/>
              </a:path>
            </a:pathLst>
          </a:cu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t="1755" r="45862" b="3795"/>
          <a:stretch/>
        </p:blipFill>
        <p:spPr>
          <a:xfrm flipH="1">
            <a:off x="112146" y="2613025"/>
            <a:ext cx="1828800" cy="1828800"/>
          </a:xfrm>
          <a:prstGeom prst="diamond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26082" r="44020" b="417"/>
          <a:stretch/>
        </p:blipFill>
        <p:spPr>
          <a:xfrm>
            <a:off x="1149306" y="0"/>
            <a:ext cx="1828800" cy="1344184"/>
          </a:xfrm>
          <a:custGeom>
            <a:avLst/>
            <a:gdLst>
              <a:gd name="connsiteX0" fmla="*/ 429784 w 1828800"/>
              <a:gd name="connsiteY0" fmla="*/ 0 h 1344184"/>
              <a:gd name="connsiteX1" fmla="*/ 1399016 w 1828800"/>
              <a:gd name="connsiteY1" fmla="*/ 0 h 1344184"/>
              <a:gd name="connsiteX2" fmla="*/ 1828800 w 1828800"/>
              <a:gd name="connsiteY2" fmla="*/ 429784 h 1344184"/>
              <a:gd name="connsiteX3" fmla="*/ 914400 w 1828800"/>
              <a:gd name="connsiteY3" fmla="*/ 1344184 h 1344184"/>
              <a:gd name="connsiteX4" fmla="*/ 0 w 1828800"/>
              <a:gd name="connsiteY4" fmla="*/ 429784 h 134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44184">
                <a:moveTo>
                  <a:pt x="429784" y="0"/>
                </a:moveTo>
                <a:lnTo>
                  <a:pt x="1399016" y="0"/>
                </a:lnTo>
                <a:lnTo>
                  <a:pt x="1828800" y="429784"/>
                </a:lnTo>
                <a:lnTo>
                  <a:pt x="914400" y="1344184"/>
                </a:lnTo>
                <a:lnTo>
                  <a:pt x="0" y="429784"/>
                </a:lnTo>
                <a:close/>
              </a:path>
            </a:pathLst>
          </a:cu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r="15152"/>
          <a:stretch/>
        </p:blipFill>
        <p:spPr>
          <a:xfrm>
            <a:off x="2181795" y="550803"/>
            <a:ext cx="1828800" cy="1828800"/>
          </a:xfrm>
          <a:prstGeom prst="diamond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306" y="1577606"/>
            <a:ext cx="1828800" cy="1828800"/>
          </a:xfrm>
          <a:prstGeom prst="diamond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172580" y="2613025"/>
            <a:ext cx="1828800" cy="18288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97857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2">
          <p15:clr>
            <a:srgbClr val="FBAE40"/>
          </p15:clr>
        </p15:guide>
        <p15:guide id="2" pos="1296">
          <p15:clr>
            <a:srgbClr val="FBAE40"/>
          </p15:clr>
        </p15:guide>
        <p15:guide id="3" pos="647">
          <p15:clr>
            <a:srgbClr val="FBAE40"/>
          </p15:clr>
        </p15:guide>
        <p15:guide id="4" pos="1946">
          <p15:clr>
            <a:srgbClr val="FBAE40"/>
          </p15:clr>
        </p15:guide>
        <p15:guide id="5" orient="horz" pos="276">
          <p15:clr>
            <a:srgbClr val="FBAE40"/>
          </p15:clr>
        </p15:guide>
        <p15:guide id="6" orient="horz" pos="2222">
          <p15:clr>
            <a:srgbClr val="FBAE40"/>
          </p15:clr>
        </p15:guide>
        <p15:guide id="7" pos="2585">
          <p15:clr>
            <a:srgbClr val="FBAE40"/>
          </p15:clr>
        </p15:guide>
        <p15:guide id="8" orient="horz" pos="2868">
          <p15:clr>
            <a:srgbClr val="FBAE40"/>
          </p15:clr>
        </p15:guide>
        <p15:guide id="9" orient="horz" pos="9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A9E1D6C-495A-EDD1-73CD-516A2D80E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27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3E8315-0AE2-2B61-E91B-B4AE54E56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944000"/>
            <a:ext cx="5364168" cy="2517960"/>
          </a:xfrm>
        </p:spPr>
        <p:txBody>
          <a:bodyPr>
            <a:noAutofit/>
          </a:bodyPr>
          <a:lstStyle>
            <a:lvl1pPr marL="457123" indent="-45712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404000"/>
            <a:ext cx="6840760" cy="324036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227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3E27B8-6889-32CA-F22D-7A243D960042}"/>
              </a:ext>
            </a:extLst>
          </p:cNvPr>
          <p:cNvCxnSpPr/>
          <p:nvPr userDrawn="1"/>
        </p:nvCxnSpPr>
        <p:spPr>
          <a:xfrm>
            <a:off x="539750" y="1787525"/>
            <a:ext cx="8064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335667C8-3D37-B0A2-FEE1-C125C225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2763"/>
            <a:ext cx="20272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571750"/>
            <a:ext cx="9144000" cy="257175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944000"/>
            <a:ext cx="8064000" cy="519738"/>
          </a:xfrm>
        </p:spPr>
        <p:txBody>
          <a:bodyPr>
            <a:noAutofit/>
          </a:bodyPr>
          <a:lstStyle>
            <a:lvl1pPr marL="457123" indent="-457123">
              <a:spcBef>
                <a:spcPts val="0"/>
              </a:spcBef>
              <a:spcAft>
                <a:spcPts val="0"/>
              </a:spcAft>
              <a:buFontTx/>
              <a:buNone/>
              <a:defRPr sz="15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40000" y="1404000"/>
            <a:ext cx="8064000" cy="324036"/>
          </a:xfrm>
        </p:spPr>
        <p:txBody>
          <a:bodyPr/>
          <a:lstStyle>
            <a:lvl1pPr>
              <a:defRPr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245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05F6B6-9B0A-D03D-4E6D-DBA4A4482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757738"/>
            <a:ext cx="1100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A5B3E-773F-115F-A921-D3ADE45EF786}"/>
              </a:ext>
            </a:extLst>
          </p:cNvPr>
          <p:cNvSpPr/>
          <p:nvPr userDrawn="1"/>
        </p:nvSpPr>
        <p:spPr>
          <a:xfrm>
            <a:off x="0" y="4572000"/>
            <a:ext cx="9144000" cy="573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111A0FC-1D4E-CD2E-AB17-C52DED14F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801C32-87AF-4887-5B98-D0E9AD866F3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1550" y="4767263"/>
            <a:ext cx="1512888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7D285FF-0252-473B-8E3E-A125A4F168A1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1933E0-1B66-2D40-EAFB-31CE0BA669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55875" y="4767263"/>
            <a:ext cx="414020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B0D06-B685-7D13-1A0F-FAE72E3AB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1450E577-2684-4604-8F23-8EB76608F3AA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428293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0471518-F6D4-285C-764F-1F9B2BDDBA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757738"/>
            <a:ext cx="1100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31960-2CCF-B0E7-CCB2-24F279B143A3}"/>
              </a:ext>
            </a:extLst>
          </p:cNvPr>
          <p:cNvSpPr/>
          <p:nvPr userDrawn="1"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898CDB6-3232-B458-920C-5BADD9ED0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40000" y="540000"/>
            <a:ext cx="8064000" cy="3578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3B6265-171C-B93F-105A-106A40BF82B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1550" y="4767263"/>
            <a:ext cx="1512888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4A13AA7-221A-47AF-A661-3DE5BE0BD00E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042BD3-E696-BEBB-1F17-D7C5E79EE4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55875" y="4767263"/>
            <a:ext cx="414020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150618-B6A9-527D-C348-2724E9E389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FF556268-D9B3-4CF7-B378-9BFC4E18668F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129923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BAED7-6C47-A881-B536-96053E35C3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F62254-A296-8522-7185-F8CE20E15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36738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524D3-194F-640E-D6FC-64E4A7DF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4767263"/>
            <a:ext cx="82867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4B08D3-D68C-4671-967D-CB48E3DB54FE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E8C2A-9B78-5EAC-78DE-1AA70AA6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5150" y="4767263"/>
            <a:ext cx="4860925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FAB6-339E-4A7B-0F7A-FA9AE413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9750" y="4767263"/>
            <a:ext cx="39528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F6192E9E-4868-4DBF-ABB3-3E366A511F56}" type="slidenum">
              <a:rPr lang="nb-NO" altLang="en-US"/>
              <a:pPr/>
              <a:t>‹#›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99377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gline - Print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7C30C05-10D6-4463-19B6-7F86CF0B3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36738"/>
            <a:ext cx="37433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94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26DFEC9-7E7F-A324-5363-2F616C8741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323850"/>
            <a:ext cx="833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2" rIns="91425" bIns="4679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319F287-2873-8D1E-B579-48BE5604BC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457325"/>
            <a:ext cx="8331200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B465B-AD71-4DA7-BB2E-F04CB88BF0D8}"/>
              </a:ext>
            </a:extLst>
          </p:cNvPr>
          <p:cNvSpPr/>
          <p:nvPr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CB31727A-F129-F12B-D734-C0347F68A7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323850"/>
            <a:ext cx="8331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10799" rIns="0" bIns="467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385B919E-7487-47AB-CC7D-F13D50D8EF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133475"/>
            <a:ext cx="83312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2053" name="Picture 10">
            <a:extLst>
              <a:ext uri="{FF2B5EF4-FFF2-40B4-BE49-F238E27FC236}">
                <a16:creationId xmlns:a16="http://schemas.microsoft.com/office/drawing/2014/main" id="{B90B55B4-F944-54CA-8038-D86E4F6CB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4544833-6EFD-470C-B363-46E3BF6F9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088" y="4751388"/>
            <a:ext cx="1223962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1E11B0-7305-4918-BCF3-B3B632A2397A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9A8487D-AE3C-4BF8-B41C-ADF132C1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4075" y="4751388"/>
            <a:ext cx="554355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C9DE881-4DE3-4110-8A39-2CBB6784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288" y="4751388"/>
            <a:ext cx="39687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617CF24D-0822-49D2-ABC3-B97B6B4BDE93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74" r:id="rId6"/>
    <p:sldLayoutId id="2147484775" r:id="rId7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0BADD-0822-4369-8F4A-5D0C04A84594}"/>
              </a:ext>
            </a:extLst>
          </p:cNvPr>
          <p:cNvSpPr/>
          <p:nvPr/>
        </p:nvSpPr>
        <p:spPr>
          <a:xfrm>
            <a:off x="0" y="4657725"/>
            <a:ext cx="9144000" cy="485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anchor="ctr"/>
          <a:lstStyle/>
          <a:p>
            <a:pPr algn="ctr" defTabSz="9142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3075" name="Title Placeholder 1">
            <a:extLst>
              <a:ext uri="{FF2B5EF4-FFF2-40B4-BE49-F238E27FC236}">
                <a16:creationId xmlns:a16="http://schemas.microsoft.com/office/drawing/2014/main" id="{3C4BD859-B797-5453-C9CD-AC86CAAA23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6400" y="600075"/>
            <a:ext cx="83312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2" rIns="91425" bIns="4679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nb-NO" altLang="en-US"/>
          </a:p>
        </p:txBody>
      </p:sp>
      <p:sp>
        <p:nvSpPr>
          <p:cNvPr id="3076" name="Text Placeholder 2">
            <a:extLst>
              <a:ext uri="{FF2B5EF4-FFF2-40B4-BE49-F238E27FC236}">
                <a16:creationId xmlns:a16="http://schemas.microsoft.com/office/drawing/2014/main" id="{65EEC648-5FB8-B952-90AE-E1FFB3C272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457325"/>
            <a:ext cx="8331200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43464-295E-4B0C-8754-022CF907C48E}"/>
              </a:ext>
            </a:extLst>
          </p:cNvPr>
          <p:cNvCxnSpPr/>
          <p:nvPr/>
        </p:nvCxnSpPr>
        <p:spPr>
          <a:xfrm>
            <a:off x="406400" y="431800"/>
            <a:ext cx="83312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9">
            <a:extLst>
              <a:ext uri="{FF2B5EF4-FFF2-40B4-BE49-F238E27FC236}">
                <a16:creationId xmlns:a16="http://schemas.microsoft.com/office/drawing/2014/main" id="{7F9C78DF-DDF2-C8BA-B616-18A7262CC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759325"/>
            <a:ext cx="836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6050FC5-3D94-47D5-9ECD-C515576A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088" y="4751388"/>
            <a:ext cx="1223962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654BC6-817C-4F36-802A-56A1625C85C3}" type="datetime3">
              <a:rPr lang="en-US"/>
              <a:pPr>
                <a:defRPr/>
              </a:pPr>
              <a:t>8 May 2025</a:t>
            </a:fld>
            <a:endParaRPr lang="nb-N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B671482-1893-4720-9352-754F1A72A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4075" y="4751388"/>
            <a:ext cx="5543550" cy="274637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defTabSz="914245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b-NO"/>
              <a:t>Footer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3D2AEAD-9ED3-4674-A37E-44D8C6521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288" y="4751388"/>
            <a:ext cx="39687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00">
                <a:solidFill>
                  <a:srgbClr val="9AB3C2"/>
                </a:solidFill>
              </a:defRPr>
            </a:lvl1pPr>
          </a:lstStyle>
          <a:p>
            <a:fld id="{533C3AC3-0A8F-4D7E-B729-EC24F3CCC87E}" type="slidenum">
              <a:rPr lang="nb-NO" altLang="en-US"/>
              <a:pPr/>
              <a:t>‹#›</a:t>
            </a:fld>
            <a:endParaRPr lang="nb-NO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77" r:id="rId6"/>
  </p:sldLayoutIdLst>
  <p:hf sldNum="0"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rgbClr val="00416B"/>
          </a:solidFill>
          <a:latin typeface="+mj-lt"/>
          <a:ea typeface="+mj-ea"/>
          <a:cs typeface="Arial" pitchFamily="34" charset="0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100" b="1">
          <a:solidFill>
            <a:srgbClr val="00416B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1313" indent="-341313" algn="l" defTabSz="912813" rtl="0" eaLnBrk="0" fontAlgn="base" hangingPunct="0"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1pPr>
      <a:lvl2pPr marL="741363" indent="-284163" algn="l" defTabSz="912813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2B3C46"/>
          </a:solidFill>
          <a:latin typeface="+mn-lt"/>
          <a:ea typeface="+mn-ea"/>
          <a:cs typeface="Arial" pitchFamily="34" charset="0"/>
        </a:defRPr>
      </a:lvl5pPr>
      <a:lvl6pPr marL="2514174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2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3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1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Google Shape;51;p13">
            <a:extLst>
              <a:ext uri="{FF2B5EF4-FFF2-40B4-BE49-F238E27FC236}">
                <a16:creationId xmlns:a16="http://schemas.microsoft.com/office/drawing/2014/main" id="{F7BCA6E4-C845-E3BD-E20F-01F016621A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9" name="Google Shape;52;p13">
            <a:extLst>
              <a:ext uri="{FF2B5EF4-FFF2-40B4-BE49-F238E27FC236}">
                <a16:creationId xmlns:a16="http://schemas.microsoft.com/office/drawing/2014/main" id="{43C811A1-A2A3-04D9-8E1C-B5A8F325EC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2388" y="3960813"/>
            <a:ext cx="4908550" cy="0"/>
          </a:xfrm>
          <a:prstGeom prst="straightConnector1">
            <a:avLst/>
          </a:prstGeom>
          <a:noFill/>
          <a:ln w="9525">
            <a:solidFill>
              <a:srgbClr val="7F7F7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00" name="Google Shape;53;p13">
            <a:extLst>
              <a:ext uri="{FF2B5EF4-FFF2-40B4-BE49-F238E27FC236}">
                <a16:creationId xmlns:a16="http://schemas.microsoft.com/office/drawing/2014/main" id="{56DB846E-83DC-CF0E-268C-CA7B9E3B9E4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1463"/>
            <a:ext cx="19891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Google Shape;54;p13">
            <a:extLst>
              <a:ext uri="{FF2B5EF4-FFF2-40B4-BE49-F238E27FC236}">
                <a16:creationId xmlns:a16="http://schemas.microsoft.com/office/drawing/2014/main" id="{D669EC28-CAFC-2087-0F43-A1C6FFD8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8" y="4900613"/>
            <a:ext cx="4572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buClr>
                <a:srgbClr val="5B7F95"/>
              </a:buClr>
              <a:buSzPts val="300"/>
              <a:buFont typeface="Arial" panose="020B0604020202020204" pitchFamily="34" charset="0"/>
              <a:buNone/>
            </a:pPr>
            <a:r>
              <a:rPr lang="en-US" altLang="en-US" sz="1000">
                <a:solidFill>
                  <a:srgbClr val="5B7F95"/>
                </a:solidFill>
                <a:sym typeface="Arial" panose="020B0604020202020204" pitchFamily="34" charset="0"/>
              </a:rPr>
              <a:t>Rev 6</a:t>
            </a:r>
          </a:p>
        </p:txBody>
      </p:sp>
      <p:sp>
        <p:nvSpPr>
          <p:cNvPr id="4102" name="Google Shape;55;p13">
            <a:extLst>
              <a:ext uri="{FF2B5EF4-FFF2-40B4-BE49-F238E27FC236}">
                <a16:creationId xmlns:a16="http://schemas.microsoft.com/office/drawing/2014/main" id="{97EF54AA-BEF2-8D84-A7AF-62E4CAB9EAD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862388" y="3279775"/>
            <a:ext cx="49514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4103" name="Google Shape;56;p13">
            <a:extLst>
              <a:ext uri="{FF2B5EF4-FFF2-40B4-BE49-F238E27FC236}">
                <a16:creationId xmlns:a16="http://schemas.microsoft.com/office/drawing/2014/main" id="{309FFF59-E171-BD91-A0B4-44E6C705FC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903663" y="4067175"/>
            <a:ext cx="4908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471" y="3550119"/>
            <a:ext cx="8331200" cy="6858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CTIT IMAGE QUALITY DETECTION</a:t>
            </a:r>
            <a:br>
              <a:rPr lang="en-US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cylinder with a black lid&#10;&#10;Description automatically generated">
            <a:extLst>
              <a:ext uri="{FF2B5EF4-FFF2-40B4-BE49-F238E27FC236}">
                <a16:creationId xmlns:a16="http://schemas.microsoft.com/office/drawing/2014/main" id="{CA44EF50-E43B-6005-8D69-52A078AE6D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28" y="586890"/>
            <a:ext cx="1095829" cy="12491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55580-7CDE-8C79-96D2-704F0B9E6F58}"/>
              </a:ext>
            </a:extLst>
          </p:cNvPr>
          <p:cNvSpPr txBox="1"/>
          <p:nvPr/>
        </p:nvSpPr>
        <p:spPr>
          <a:xfrm>
            <a:off x="197708" y="38683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Image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6A9B-2254-B22E-3F43-FCC233327D38}"/>
              </a:ext>
            </a:extLst>
          </p:cNvPr>
          <p:cNvSpPr txBox="1"/>
          <p:nvPr/>
        </p:nvSpPr>
        <p:spPr>
          <a:xfrm>
            <a:off x="290384" y="1223319"/>
            <a:ext cx="523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shift in intensity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lacking sharpness (i.e., Blurry Image)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Unintentional alteration in setup.</a:t>
            </a:r>
          </a:p>
        </p:txBody>
      </p:sp>
      <p:pic>
        <p:nvPicPr>
          <p:cNvPr id="11" name="Picture 10" descr="A white cylinder with a black lid&#10;&#10;Description automatically generated">
            <a:extLst>
              <a:ext uri="{FF2B5EF4-FFF2-40B4-BE49-F238E27FC236}">
                <a16:creationId xmlns:a16="http://schemas.microsoft.com/office/drawing/2014/main" id="{B74DFBD8-168A-4554-8B4D-54B82F552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14" y="586890"/>
            <a:ext cx="1095829" cy="1249168"/>
          </a:xfrm>
          <a:prstGeom prst="rect">
            <a:avLst/>
          </a:prstGeom>
        </p:spPr>
      </p:pic>
      <p:pic>
        <p:nvPicPr>
          <p:cNvPr id="1026" name="Picture 2" descr="How to Unblur Images Online and Offline">
            <a:extLst>
              <a:ext uri="{FF2B5EF4-FFF2-40B4-BE49-F238E27FC236}">
                <a16:creationId xmlns:a16="http://schemas.microsoft.com/office/drawing/2014/main" id="{60AA48CC-1766-82DD-DCBE-08919078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316" y="1921328"/>
            <a:ext cx="1763486" cy="13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57F298-87CB-8540-1E52-362A17684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59" y="1356274"/>
            <a:ext cx="2171399" cy="25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9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>
            <a:extLst>
              <a:ext uri="{FF2B5EF4-FFF2-40B4-BE49-F238E27FC236}">
                <a16:creationId xmlns:a16="http://schemas.microsoft.com/office/drawing/2014/main" id="{1C622A26-7359-2C00-E1D4-0B34FA0B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23850"/>
            <a:ext cx="8331200" cy="330200"/>
          </a:xfrm>
        </p:spPr>
        <p:txBody>
          <a:bodyPr wrap="none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900" dirty="0"/>
              <a:t> Method: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664C0-3147-175B-72AA-AE132D07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48" y="1524895"/>
            <a:ext cx="3438820" cy="17077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2D1AB-55C8-0E80-AEE5-E8634A773C85}"/>
              </a:ext>
            </a:extLst>
          </p:cNvPr>
          <p:cNvSpPr txBox="1"/>
          <p:nvPr/>
        </p:nvSpPr>
        <p:spPr>
          <a:xfrm>
            <a:off x="2622772" y="3244498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E2C09-80A4-8D50-BD73-F21E1FB5C960}"/>
              </a:ext>
            </a:extLst>
          </p:cNvPr>
          <p:cNvSpPr txBox="1"/>
          <p:nvPr/>
        </p:nvSpPr>
        <p:spPr>
          <a:xfrm>
            <a:off x="4343400" y="3277510"/>
            <a:ext cx="1266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9E8C0-BED3-1A94-C8B2-41B11899974A}"/>
              </a:ext>
            </a:extLst>
          </p:cNvPr>
          <p:cNvSpPr txBox="1"/>
          <p:nvPr/>
        </p:nvSpPr>
        <p:spPr>
          <a:xfrm>
            <a:off x="405600" y="687003"/>
            <a:ext cx="83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Keep on capturing the image and simultaneously check for quality of Image.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46903-969C-0732-5380-5DFA3ACD199B}"/>
              </a:ext>
            </a:extLst>
          </p:cNvPr>
          <p:cNvSpPr txBox="1"/>
          <p:nvPr/>
        </p:nvSpPr>
        <p:spPr>
          <a:xfrm>
            <a:off x="1578576" y="1088080"/>
            <a:ext cx="614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captured image is of good quality.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EBC5E-9E4A-0485-B512-3E423AD21B04}"/>
              </a:ext>
            </a:extLst>
          </p:cNvPr>
          <p:cNvSpPr txBox="1"/>
          <p:nvPr/>
        </p:nvSpPr>
        <p:spPr>
          <a:xfrm>
            <a:off x="653708" y="3573780"/>
            <a:ext cx="7834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best assess image quality, we have opted to compare it with the previous image.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MSE and Laplacian variance to detect bad quality images.</a:t>
            </a:r>
          </a:p>
        </p:txBody>
      </p:sp>
    </p:spTree>
  </p:cSld>
  <p:clrMapOvr>
    <a:masterClrMapping/>
  </p:clrMapOvr>
  <p:transition spd="slow" advTm="6251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E9F763-7292-B90C-07E1-D04C0F99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6615" y="1134000"/>
            <a:ext cx="6230769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F501538-CAE6-04A6-7DFD-4EA9E04E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24000"/>
            <a:ext cx="8064000" cy="33054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CTIT Automatic Image Quality Inspection Workflow</a:t>
            </a:r>
          </a:p>
        </p:txBody>
      </p:sp>
    </p:spTree>
    <p:extLst>
      <p:ext uri="{BB962C8B-B14F-4D97-AF65-F5344CB8AC3E}">
        <p14:creationId xmlns:p14="http://schemas.microsoft.com/office/powerpoint/2010/main" val="344288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BF06-C8AF-CD7A-5BCF-67DE8B32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6" y="1075038"/>
            <a:ext cx="7800063" cy="3496962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5F2761-1CC5-ED69-1F20-AB51611FB927}"/>
              </a:ext>
            </a:extLst>
          </p:cNvPr>
          <p:cNvSpPr txBox="1"/>
          <p:nvPr/>
        </p:nvSpPr>
        <p:spPr>
          <a:xfrm>
            <a:off x="441754" y="398742"/>
            <a:ext cx="62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MSE for each consecutive image of a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6B0A4-E57E-0289-D4DB-E77BA4CC85A4}"/>
              </a:ext>
            </a:extLst>
          </p:cNvPr>
          <p:cNvSpPr txBox="1"/>
          <p:nvPr/>
        </p:nvSpPr>
        <p:spPr>
          <a:xfrm>
            <a:off x="4110099" y="1318783"/>
            <a:ext cx="17175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IMG00130 &amp; IMG00131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38220-03D0-1F88-9A0F-0428E5DF9806}"/>
              </a:ext>
            </a:extLst>
          </p:cNvPr>
          <p:cNvCxnSpPr/>
          <p:nvPr/>
        </p:nvCxnSpPr>
        <p:spPr>
          <a:xfrm flipH="1" flipV="1">
            <a:off x="3577281" y="1402492"/>
            <a:ext cx="597827" cy="4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AEB584-1F92-E7E0-974A-E1D6F66FB1B0}"/>
              </a:ext>
            </a:extLst>
          </p:cNvPr>
          <p:cNvSpPr txBox="1"/>
          <p:nvPr/>
        </p:nvSpPr>
        <p:spPr>
          <a:xfrm>
            <a:off x="1797908" y="2895255"/>
            <a:ext cx="1600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IMG00141 &amp; IMG00142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51EC9-0EEF-4A8C-4823-0B4FE9D7279D}"/>
              </a:ext>
            </a:extLst>
          </p:cNvPr>
          <p:cNvSpPr txBox="1"/>
          <p:nvPr/>
        </p:nvSpPr>
        <p:spPr>
          <a:xfrm>
            <a:off x="4110099" y="2911386"/>
            <a:ext cx="1544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IMG00142 &amp; IMG00143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EAB211-C0E2-89C8-1D10-A6845CB517B8}"/>
              </a:ext>
            </a:extLst>
          </p:cNvPr>
          <p:cNvCxnSpPr/>
          <p:nvPr/>
        </p:nvCxnSpPr>
        <p:spPr>
          <a:xfrm>
            <a:off x="3410465" y="3038344"/>
            <a:ext cx="222421" cy="12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2620A3-021D-96E0-C6FD-397E4F19AAA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731741" y="3038344"/>
            <a:ext cx="378358" cy="29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6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AFF6B-742A-D8D3-9FAF-CBED7F8D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6" y="474182"/>
            <a:ext cx="3780199" cy="1956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53DDD-2AFA-AAA0-8D38-9F595ED1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49" y="474179"/>
            <a:ext cx="3722451" cy="1956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E3ADC-A8F4-F445-40F8-5222FA87F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514" y="2712355"/>
            <a:ext cx="4434115" cy="1956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16C92-83D3-54E3-B77E-AF4D2D2AD31F}"/>
              </a:ext>
            </a:extLst>
          </p:cNvPr>
          <p:cNvSpPr txBox="1"/>
          <p:nvPr/>
        </p:nvSpPr>
        <p:spPr>
          <a:xfrm>
            <a:off x="1730905" y="192971"/>
            <a:ext cx="1647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Dataset-1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3DB4F-1987-E02D-EC2C-3FCACD98C8D2}"/>
              </a:ext>
            </a:extLst>
          </p:cNvPr>
          <p:cNvSpPr txBox="1"/>
          <p:nvPr/>
        </p:nvSpPr>
        <p:spPr>
          <a:xfrm>
            <a:off x="6818471" y="159217"/>
            <a:ext cx="1647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AA94-8769-D036-5D0F-3E06C23EE5B1}"/>
              </a:ext>
            </a:extLst>
          </p:cNvPr>
          <p:cNvSpPr txBox="1"/>
          <p:nvPr/>
        </p:nvSpPr>
        <p:spPr>
          <a:xfrm>
            <a:off x="4365095" y="2425423"/>
            <a:ext cx="1647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Dataset-3</a:t>
            </a:r>
          </a:p>
        </p:txBody>
      </p:sp>
    </p:spTree>
  </p:cSld>
  <p:clrMapOvr>
    <a:masterClrMapping/>
  </p:clrMapOvr>
  <p:transition advTm="38027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37355-451E-7C42-3E1E-219748898266}"/>
              </a:ext>
            </a:extLst>
          </p:cNvPr>
          <p:cNvSpPr txBox="1"/>
          <p:nvPr/>
        </p:nvSpPr>
        <p:spPr>
          <a:xfrm>
            <a:off x="154459" y="197708"/>
            <a:ext cx="273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Blurred Image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7D745-930F-98B2-9580-B0275C86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" y="1013255"/>
            <a:ext cx="4301523" cy="2774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3C236-D1A7-63FE-CDFC-C1192D1E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47" y="939114"/>
            <a:ext cx="4075668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10D06-20B7-4C78-DF1D-F3D7D3E2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9" y="420130"/>
            <a:ext cx="4067004" cy="3336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C90B9-6545-873A-9A95-0370AD55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475735"/>
            <a:ext cx="4505669" cy="32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4543"/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ceaneering Presentation Template 16-9 - Standard - RevB11-2015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yout 1: Maximum Content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yout 3: Theme Title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anchor="b" anchorCtr="0">
        <a:normAutofit/>
      </a:bodyPr>
      <a:lstStyle>
        <a:defPPr marL="342900" marR="0" indent="-342900" algn="r" defTabSz="914400" rtl="0" eaLnBrk="1" fontAlgn="auto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Tx/>
          <a:buSzTx/>
          <a:buFont typeface="Arial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accent2"/>
            </a:solidFill>
            <a:effectLst/>
            <a:uLnTx/>
            <a:uFillTx/>
            <a:latin typeface="+mn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itle Slides">
  <a:themeElements>
    <a:clrScheme name="Oceaneering ppt">
      <a:dk1>
        <a:srgbClr val="00263E"/>
      </a:dk1>
      <a:lt1>
        <a:srgbClr val="FFFFFF"/>
      </a:lt1>
      <a:dk2>
        <a:srgbClr val="5B7F95"/>
      </a:dk2>
      <a:lt2>
        <a:srgbClr val="DDE5EA"/>
      </a:lt2>
      <a:accent1>
        <a:srgbClr val="00263E"/>
      </a:accent1>
      <a:accent2>
        <a:srgbClr val="5B7F95"/>
      </a:accent2>
      <a:accent3>
        <a:srgbClr val="0097A9"/>
      </a:accent3>
      <a:accent4>
        <a:srgbClr val="BBCCD6"/>
      </a:accent4>
      <a:accent5>
        <a:srgbClr val="FFC000"/>
      </a:accent5>
      <a:accent6>
        <a:srgbClr val="DC4405"/>
      </a:accent6>
      <a:hlink>
        <a:srgbClr val="006AAE"/>
      </a:hlink>
      <a:folHlink>
        <a:srgbClr val="9AB2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C99BEC05C67945B0F7CEE294EECDF0" ma:contentTypeVersion="23" ma:contentTypeDescription="Create a new document." ma:contentTypeScope="" ma:versionID="cf596975bdf7bbfe17d1661c9223dacd">
  <xsd:schema xmlns:xsd="http://www.w3.org/2001/XMLSchema" xmlns:xs="http://www.w3.org/2001/XMLSchema" xmlns:p="http://schemas.microsoft.com/office/2006/metadata/properties" xmlns:ns2="2c2313c4-67d7-4cea-ae2b-253b840a484c" xmlns:ns3="bfa01255-ccba-44ba-aec3-49c54d68ab03" xmlns:ns4="44eca971-e9c4-4d5d-b5da-d9b4766dd011" targetNamespace="http://schemas.microsoft.com/office/2006/metadata/properties" ma:root="true" ma:fieldsID="cfccb7b32e6c77b2234fe5b392766d0a" ns2:_="" ns3:_="" ns4:_="">
    <xsd:import namespace="2c2313c4-67d7-4cea-ae2b-253b840a484c"/>
    <xsd:import namespace="bfa01255-ccba-44ba-aec3-49c54d68ab03"/>
    <xsd:import namespace="44eca971-e9c4-4d5d-b5da-d9b4766dd0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odifiedDate" minOccurs="0"/>
                <xsd:element ref="ns2:Handa_x002c_Sarita" minOccurs="0"/>
                <xsd:element ref="ns2:modifieddate0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313c4-67d7-4cea-ae2b-253b840a48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57a5ef2-ccd9-450d-814a-721f2f8228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odifiedDate" ma:index="25" nillable="true" ma:displayName="Modified Date" ma:format="DateTime" ma:internalName="ModifiedDate">
      <xsd:simpleType>
        <xsd:restriction base="dms:DateTime"/>
      </xsd:simpleType>
    </xsd:element>
    <xsd:element name="Handa_x002c_Sarita" ma:index="26" nillable="true" ma:displayName="Handa,Sarita" ma:format="Dropdown" ma:internalName="Handa_x002c_Sarita">
      <xsd:simpleType>
        <xsd:restriction base="dms:Text">
          <xsd:maxLength value="255"/>
        </xsd:restriction>
      </xsd:simpleType>
    </xsd:element>
    <xsd:element name="modifieddate0" ma:index="27" nillable="true" ma:displayName="modified date" ma:format="DateOnly" ma:internalName="modifieddate0">
      <xsd:simpleType>
        <xsd:restriction base="dms:DateTim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01255-ccba-44ba-aec3-49c54d68ab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ca971-e9c4-4d5d-b5da-d9b4766dd01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2eee83e1-6d8f-463b-80e1-545b3417e313}" ma:internalName="TaxCatchAll" ma:showField="CatchAllData" ma:web="bfa01255-ccba-44ba-aec3-49c54d68ab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2313c4-67d7-4cea-ae2b-253b840a484c">
      <Terms xmlns="http://schemas.microsoft.com/office/infopath/2007/PartnerControls"/>
    </lcf76f155ced4ddcb4097134ff3c332f>
    <_Flow_SignoffStatus xmlns="2c2313c4-67d7-4cea-ae2b-253b840a484c" xsi:nil="true"/>
    <modifieddate0 xmlns="2c2313c4-67d7-4cea-ae2b-253b840a484c" xsi:nil="true"/>
    <Handa_x002c_Sarita xmlns="2c2313c4-67d7-4cea-ae2b-253b840a484c" xsi:nil="true"/>
    <TaxCatchAll xmlns="44eca971-e9c4-4d5d-b5da-d9b4766dd011" xsi:nil="true"/>
    <ModifiedDate xmlns="2c2313c4-67d7-4cea-ae2b-253b840a484c" xsi:nil="true"/>
    <SharedWithUsers xmlns="bfa01255-ccba-44ba-aec3-49c54d68ab03">
      <UserInfo>
        <DisplayName>Mohamed Hasif</DisplayName>
        <AccountId>7674</AccountId>
        <AccountType/>
      </UserInfo>
      <UserInfo>
        <DisplayName>Lilesh Pantawane</DisplayName>
        <AccountId>15822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DE7324A-78C4-4CE5-B92B-AA6BAAE14E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2313c4-67d7-4cea-ae2b-253b840a484c"/>
    <ds:schemaRef ds:uri="bfa01255-ccba-44ba-aec3-49c54d68ab03"/>
    <ds:schemaRef ds:uri="44eca971-e9c4-4d5d-b5da-d9b4766dd0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40635B-9EF1-42DF-8354-1D128E2041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F8E816-D5B9-4ECB-A1DC-69BE28969004}">
  <ds:schemaRefs>
    <ds:schemaRef ds:uri="http://schemas.microsoft.com/office/2006/documentManagement/types"/>
    <ds:schemaRef ds:uri="http://schemas.microsoft.com/office/2006/metadata/properties"/>
    <ds:schemaRef ds:uri="44eca971-e9c4-4d5d-b5da-d9b4766dd011"/>
    <ds:schemaRef ds:uri="http://purl.org/dc/terms/"/>
    <ds:schemaRef ds:uri="2c2313c4-67d7-4cea-ae2b-253b840a484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fa01255-ccba-44ba-aec3-49c54d68ab0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Oceaneering Presentation Template 16-9 - Standard - RevB11-2015</Template>
  <TotalTime>13953</TotalTime>
  <Words>121</Words>
  <Application>Microsoft Office PowerPoint</Application>
  <PresentationFormat>On-screen Show (16:9)</PresentationFormat>
  <Paragraphs>29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Oceaneering Presentation Template 16-9 - Standard - RevB11-2015</vt:lpstr>
      <vt:lpstr>Layout 1: Maximum Content</vt:lpstr>
      <vt:lpstr>Layout 3: Theme Title</vt:lpstr>
      <vt:lpstr>Title Slides</vt:lpstr>
      <vt:lpstr> CTIT IMAGE QUALITY DETECTION </vt:lpstr>
      <vt:lpstr>PowerPoint Presentation</vt:lpstr>
      <vt:lpstr> Method:</vt:lpstr>
      <vt:lpstr>CTIT Automatic Image Quality Inspection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Oceaneering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DySingh</dc:creator>
  <cp:lastModifiedBy>Abhishek Tripathi</cp:lastModifiedBy>
  <cp:revision>46</cp:revision>
  <dcterms:created xsi:type="dcterms:W3CDTF">2018-07-03T06:02:35Z</dcterms:created>
  <dcterms:modified xsi:type="dcterms:W3CDTF">2025-05-08T15:07:51Z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0x010100D5C99BEC05C67945B0F7CEE294EECDF0</vt:lpwstr>
  </property>
  <property fmtid="{D5CDD505-2E9C-101B-9397-08002B2CF9AE}" pid="3" name="MediaServiceImageTags">
    <vt:lpwstr/>
  </property>
</Properties>
</file>